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HealthSense: Revolutionizing Eye Care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AI HealthSense, a pioneering project developed for the Final Year Design Project (FYDP-I) and Progressive-II at a leading Pakistani university. This presentation details the robust implementation of our eye disease prediction system, focusing on its architecture, security, and AI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5078"/>
            <a:ext cx="9181862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MERN Stack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↔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Flask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571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AI module seamlessly integrates with the MERN stack. When a user uploads a retinal image from the React frontend, Axios dispatches the image to the Flask API.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913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Flask API, equipped with the TensorFlow model, processes the image and returns the prediction directly to the frontend for immediate display to the user.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86789"/>
            <a:ext cx="6244709" cy="35125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389"/>
            <a:ext cx="8620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796"/>
            <a:ext cx="6407944" cy="2093714"/>
          </a:xfrm>
          <a:prstGeom prst="roundRect">
            <a:avLst>
              <a:gd name="adj" fmla="val 4550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437090"/>
            <a:ext cx="4640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Frontend: React.js + Tailwind CSS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2927509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responsive, dynamic user interface for seamless interaction across patient, doctor, and admin roles, ensuring real-time validation.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179796"/>
            <a:ext cx="6408063" cy="2093714"/>
          </a:xfrm>
          <a:prstGeom prst="roundRect">
            <a:avLst>
              <a:gd name="adj" fmla="val 4550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437090"/>
            <a:ext cx="41548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Backend: Node.js + Express.js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292750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APIs, secure database operations, user roles, and doctor-patient interactions.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500324"/>
            <a:ext cx="6407944" cy="1730812"/>
          </a:xfrm>
          <a:prstGeom prst="roundRect">
            <a:avLst>
              <a:gd name="adj" fmla="val 5504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Database: MongoDB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24803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NoSQL storage for users, doctors, reviews, and critical disease prediction logs.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500324"/>
            <a:ext cx="6408063" cy="1730812"/>
          </a:xfrm>
          <a:prstGeom prst="roundRect">
            <a:avLst>
              <a:gd name="adj" fmla="val 5504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757618"/>
            <a:ext cx="5783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Module: TensorFlow + Flask + Streamlit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24803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 for eye disease prediction from images, integrated via REST API.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4862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and security are fortified with JWT tokens, bcrypt password hashing, and OTP-based password reset for all user roles.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8888"/>
            <a:ext cx="6449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Frontend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190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frontend, built with React.js and styled with Tailwind CSS, ensures a responsive, user-friendly, and consistent interface across Admin, Doctor, and Patient roles.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8758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modular folder and component structure promotes reusability, eases debugging, and enhances scalability, vital for a growing healthcare platform.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82979"/>
            <a:ext cx="6244709" cy="35125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Secure Authentication Screens</a:t>
            </a:r>
            <a:endParaRPr lang="en-US" sz="1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735568"/>
            <a:ext cx="6828473" cy="14803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12712" y="719018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 and registration pages feature robust form validation using React Hook Form, secure password entry, and an OTP verification screen for password resets.</a:t>
            </a:r>
            <a:endParaRPr lang="en-US" sz="550" dirty="0"/>
          </a:p>
        </p:txBody>
      </p:sp>
      <p:sp>
        <p:nvSpPr>
          <p:cNvPr id="5" name="Text 2"/>
          <p:cNvSpPr/>
          <p:nvPr/>
        </p:nvSpPr>
        <p:spPr>
          <a:xfrm>
            <a:off x="7412712" y="903208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are seamlessly integrated with backend APIs via Axios and secured with JWT tokens, ensuring a smooth yet protected user experience.</a:t>
            </a:r>
            <a:endParaRPr lang="en-US" sz="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12" y="1103948"/>
            <a:ext cx="6828473" cy="30620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44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 Development: Node.js, Express, MongoDB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623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AI HealthSense backend, built on Node.js, Express.js, and MongoDB, utilizes a RESTful architecture for efficient data management and core logic execution.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4191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Its modular folder structure ensures separation of concerns, promoting maintainability and scalability critical for a medical application.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237309"/>
            <a:ext cx="6244709" cy="35125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726"/>
            <a:ext cx="544782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Authentication &amp; Security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956792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EEAEF6"/>
          </a:solidFill>
          <a:ln/>
        </p:spPr>
      </p:sp>
      <p:sp>
        <p:nvSpPr>
          <p:cNvPr id="4" name="Shape 2"/>
          <p:cNvSpPr/>
          <p:nvPr/>
        </p:nvSpPr>
        <p:spPr>
          <a:xfrm>
            <a:off x="3756779" y="1724501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EEAEF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9893" y="1852017"/>
            <a:ext cx="204073" cy="2551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6671" y="2404943"/>
            <a:ext cx="27202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JWT Token Authentication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86671" y="2772727"/>
            <a:ext cx="605063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and returns JSON Web Tokens (JWT) upon login, containing userId, email, and role, expiring after 7 days for secure session management.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1" y="3780592"/>
            <a:ext cx="6050637" cy="340340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00211" y="1956792"/>
            <a:ext cx="6436400" cy="91440"/>
          </a:xfrm>
          <a:prstGeom prst="roundRect">
            <a:avLst>
              <a:gd name="adj" fmla="val 78140"/>
            </a:avLst>
          </a:prstGeom>
          <a:solidFill>
            <a:srgbClr val="EEAEF6"/>
          </a:solidFill>
          <a:ln/>
        </p:spPr>
      </p:sp>
      <p:sp>
        <p:nvSpPr>
          <p:cNvPr id="10" name="Shape 6"/>
          <p:cNvSpPr/>
          <p:nvPr/>
        </p:nvSpPr>
        <p:spPr>
          <a:xfrm>
            <a:off x="10363200" y="1724501"/>
            <a:ext cx="510302" cy="510302"/>
          </a:xfrm>
          <a:prstGeom prst="roundRect">
            <a:avLst>
              <a:gd name="adj" fmla="val 179188"/>
            </a:avLst>
          </a:prstGeom>
          <a:solidFill>
            <a:srgbClr val="EEAEF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14" y="1852017"/>
            <a:ext cx="204073" cy="25515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93092" y="2404943"/>
            <a:ext cx="275308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Cookie Storage for Access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93092" y="2772727"/>
            <a:ext cx="60506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JWT is securely stored in cookies, ensuring protected route access and maintaining user session integrity across the application.</a:t>
            </a:r>
            <a:endParaRPr lang="en-US" sz="13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092" y="3508415"/>
            <a:ext cx="6050637" cy="34034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12143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581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Enhanced Password Security with bcrypt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836176"/>
            <a:ext cx="8350329" cy="653296"/>
          </a:xfrm>
          <a:prstGeom prst="roundRect">
            <a:avLst>
              <a:gd name="adj" fmla="val 7291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510183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Password Hashing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0183" y="1194673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passwords are hashed using bcrypt before storage in MongoDB, rendering them unreadable even if the database is compromised.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96835" y="1602819"/>
            <a:ext cx="8350329" cy="10228778"/>
          </a:xfrm>
          <a:prstGeom prst="roundRect">
            <a:avLst>
              <a:gd name="adj" fmla="val 570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510183" y="1716167"/>
            <a:ext cx="205644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Application Across Functions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10183" y="1961317"/>
            <a:ext cx="812363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crucial security measure is applied during user registration, password reset procedures, and login validation, ensuring consistent protection.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3" y="2451735"/>
            <a:ext cx="8123634" cy="4569500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7148751"/>
            <a:ext cx="8123634" cy="4569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144" y="456605"/>
            <a:ext cx="5641062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OTP-Based Password Reset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144" y="1373981"/>
            <a:ext cx="653153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initiate password reset and receive a One-Time Password (OTP) via email for identity verification.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1144" y="2054900"/>
            <a:ext cx="653153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Upon correct OTP entry, users can reset their password. OTPs are temporarily stored and expire after 1 minute, secured with tokens and bcrypt.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1144" y="2735818"/>
            <a:ext cx="653153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using Nodemailer for email delivery, custom OTP generation logic, and precise token expiry timers.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5345" y="1411367"/>
            <a:ext cx="6531531" cy="367391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345" y="5272088"/>
            <a:ext cx="6531531" cy="36739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2386"/>
            <a:ext cx="8173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Disease Prediction Module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4793"/>
            <a:ext cx="4196358" cy="3182422"/>
          </a:xfrm>
          <a:prstGeom prst="roundRect">
            <a:avLst>
              <a:gd name="adj" fmla="val 4597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0479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36208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Trained Eye Disease Detection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20683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module predicts eye diseases from retinal images using a TensorFlow + Keras CNN Model, trained on OCT retinal image dataset.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04793"/>
            <a:ext cx="4196358" cy="3182422"/>
          </a:xfrm>
          <a:prstGeom prst="roundRect">
            <a:avLst>
              <a:gd name="adj" fmla="val 4597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10479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362087"/>
            <a:ext cx="3370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Detects Four Categories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85250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accurately identifies four critical eye conditions: CNV, DME, Drusen, and Normal, utilizing NumPy for data preprocessing and Matplotlib for visualization.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04793"/>
            <a:ext cx="4196358" cy="3182422"/>
          </a:xfrm>
          <a:prstGeom prst="roundRect">
            <a:avLst>
              <a:gd name="adj" fmla="val 4597"/>
            </a:avLst>
          </a:prstGeom>
          <a:noFill/>
          <a:ln w="30480">
            <a:solidFill>
              <a:srgbClr val="41467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104793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362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Streamlit Interface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852505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user-friendly Streamlit frontend allows seamless retinal X-ray uploads, instantly displaying predictions, diet suggestions, and additional information.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2025-07-19T14:59:48Z</dcterms:created>
  <dcterms:modified xsi:type="dcterms:W3CDTF">2025-07-19T14:59:48Z</dcterms:modified>
</cp:coreProperties>
</file>